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3" r:id="rId5"/>
    <p:sldId id="287" r:id="rId6"/>
    <p:sldId id="260" r:id="rId7"/>
    <p:sldId id="262" r:id="rId8"/>
    <p:sldId id="292" r:id="rId9"/>
    <p:sldId id="288" r:id="rId10"/>
    <p:sldId id="290" r:id="rId11"/>
    <p:sldId id="291" r:id="rId12"/>
    <p:sldId id="268" r:id="rId13"/>
    <p:sldId id="279" r:id="rId14"/>
    <p:sldId id="280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  <a:t>13/11/2021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  <a:t>13/11/2021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25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5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42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0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ramos de Sousa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10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4044778" y="261937"/>
            <a:ext cx="3912629" cy="4002784"/>
          </a:xfr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919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xmlns="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noProof="1"/>
              <a:t>dolor sit amet, consectetur adipiscing elit. </a:t>
            </a:r>
          </a:p>
          <a:p>
            <a:pPr lvl="1" rtl="0"/>
            <a:r>
              <a:rPr lang="pt-BR" noProof="1"/>
              <a:t>Ut fermentum a magna ut eleifend. Integer convallis suscipit ante eu varius. </a:t>
            </a:r>
          </a:p>
          <a:p>
            <a:pPr lvl="1" rtl="0"/>
            <a:r>
              <a:rPr lang="pt-BR" noProof="1"/>
              <a:t>Morbi a purus dolor. Suspendisse sit amet ipsum finibus justo viverra blandit. </a:t>
            </a:r>
          </a:p>
          <a:p>
            <a:pPr lvl="1" rtl="0"/>
            <a:r>
              <a:rPr lang="pt-BR" noProof="1"/>
              <a:t>Ut congue quis tortor eget sodales. 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/>
        </p:blipFill>
        <p:spPr>
          <a:xfrm>
            <a:off x="4953117" y="550261"/>
            <a:ext cx="2956831" cy="3024962"/>
          </a:xfrm>
        </p:spPr>
      </p:pic>
    </p:spTree>
    <p:extLst>
      <p:ext uri="{BB962C8B-B14F-4D97-AF65-F5344CB8AC3E}">
        <p14:creationId xmlns:p14="http://schemas.microsoft.com/office/powerpoint/2010/main" val="3777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noProof="1"/>
              <a:t>dolor sit amet, consectetur adipiscing elit. </a:t>
            </a:r>
          </a:p>
          <a:p>
            <a:pPr lvl="1" rtl="0"/>
            <a:r>
              <a:rPr lang="pt-BR" noProof="1"/>
              <a:t>Ut fermentum a magna ut eleifend. Integer convallis suscipit ante eu varius. </a:t>
            </a:r>
          </a:p>
          <a:p>
            <a:pPr lvl="1" rtl="0"/>
            <a:r>
              <a:rPr lang="pt-BR" noProof="1"/>
              <a:t>Morbi a purus dolor. Suspendisse sit amet ipsum finibus justo viverra blandit. </a:t>
            </a:r>
          </a:p>
          <a:p>
            <a:pPr lvl="1" rtl="0"/>
            <a:r>
              <a:rPr lang="pt-BR" noProof="1"/>
              <a:t>Ut congue quis tortor eget sodales. 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r>
              <a:rPr lang="pt-BR" dirty="0"/>
              <a:t>Motivação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xmlns="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</a:t>
            </a:r>
            <a:r>
              <a:rPr lang="pt-BR" noProof="1"/>
              <a:t>ipsum dolor sit amet, consectetur adipiscing elit. Etiam aliquet eu mi quis lacinia. Ut fermentum a magna ut.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pt-BR" dirty="0"/>
              <a:t>Otimizar seu tempo no supermercado</a:t>
            </a:r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686609"/>
          </a:xfrm>
        </p:spPr>
        <p:txBody>
          <a:bodyPr rtlCol="0"/>
          <a:lstStyle/>
          <a:p>
            <a:r>
              <a:rPr lang="pt-BR" dirty="0"/>
              <a:t>Evitar gastos extras</a:t>
            </a:r>
          </a:p>
          <a:p>
            <a:pPr rtl="0"/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360000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</a:p>
          <a:p>
            <a:pPr rtl="0"/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>
            <a:extLst>
              <a:ext uri="{FF2B5EF4-FFF2-40B4-BE49-F238E27FC236}">
                <a16:creationId xmlns:a16="http://schemas.microsoft.com/office/drawing/2014/main" xmlns="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4</a:t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/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Tecnologicas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5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452322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Outros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2080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003777" y="4891048"/>
            <a:ext cx="776607" cy="33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1" y="3213852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38" y="2545576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2554822"/>
            <a:ext cx="1021724" cy="624938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1905288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" y="910669"/>
            <a:ext cx="6696791" cy="5762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578811" y="2608368"/>
            <a:ext cx="4294137" cy="2622659"/>
          </a:xfrm>
        </p:spPr>
        <p:txBody>
          <a:bodyPr/>
          <a:lstStyle/>
          <a:p>
            <a:pPr algn="ctr"/>
            <a:r>
              <a:rPr lang="pt-BR" noProof="1"/>
              <a:t>Para esta aplicação, o processo considerado </a:t>
            </a:r>
            <a:r>
              <a:rPr lang="pt-BR" b="1" noProof="1"/>
              <a:t>Cliente</a:t>
            </a:r>
            <a:r>
              <a:rPr lang="pt-BR" noProof="1"/>
              <a:t> </a:t>
            </a:r>
            <a:r>
              <a:rPr lang="pt-BR" b="1" noProof="1"/>
              <a:t>será o navegador do usuário</a:t>
            </a:r>
            <a:r>
              <a:rPr lang="pt-BR" noProof="1"/>
              <a:t>, que troca mensagens com o </a:t>
            </a:r>
            <a:r>
              <a:rPr lang="pt-BR" b="1" noProof="1"/>
              <a:t>processo Servidor sendo executado no servidor Web</a:t>
            </a:r>
            <a:r>
              <a:rPr lang="pt-BR" noProof="1"/>
              <a:t>.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6654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/>
              <a:t>MySQL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Notação </a:t>
            </a:r>
            <a:r>
              <a:rPr lang="pt-BR" dirty="0"/>
              <a:t>do pé de </a:t>
            </a:r>
            <a:r>
              <a:rPr lang="pt-BR" dirty="0" smtClean="0"/>
              <a:t>galinha (</a:t>
            </a:r>
            <a:r>
              <a:rPr lang="pt-BR" dirty="0"/>
              <a:t>anotação </a:t>
            </a:r>
            <a:r>
              <a:rPr lang="pt-BR" dirty="0" smtClean="0"/>
              <a:t>Martin)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intermediaria entre </a:t>
            </a:r>
            <a:r>
              <a:rPr lang="pt-BR" b="1" dirty="0" smtClean="0"/>
              <a:t>Receita</a:t>
            </a:r>
            <a:r>
              <a:rPr lang="pt-BR" dirty="0" smtClean="0"/>
              <a:t> e </a:t>
            </a:r>
            <a:r>
              <a:rPr lang="pt-BR" b="1" dirty="0" smtClean="0"/>
              <a:t>Ingrediente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</a:t>
            </a:r>
            <a:r>
              <a:rPr lang="pt-BR" b="1" dirty="0" smtClean="0"/>
              <a:t>Receita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7"/>
          <a:srcRect t="6994"/>
          <a:stretch/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xmlns="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Android</a:t>
            </a:r>
          </a:p>
          <a:p>
            <a:pPr rtl="0"/>
            <a:r>
              <a:rPr lang="pt-BR" noProof="1" smtClean="0"/>
              <a:t>iOS</a:t>
            </a:r>
            <a:endParaRPr lang="pt-BR" noProof="1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xmlns="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pt-BR" noProof="1"/>
              <a:t>Poucos Concorrentes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xmlns="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974784" y="1784564"/>
            <a:ext cx="4033901" cy="4076293"/>
          </a:xfrm>
        </p:spPr>
        <p:txBody>
          <a:bodyPr rtlCol="0"/>
          <a:lstStyle/>
          <a:p>
            <a:r>
              <a:rPr lang="pt-BR" noProof="1"/>
              <a:t>Combobox com pesquisa ingrediente</a:t>
            </a:r>
          </a:p>
          <a:p>
            <a:r>
              <a:rPr lang="pt-BR" noProof="1"/>
              <a:t>Visualização da receita (ingredientes, quantidades e modo preparo)</a:t>
            </a:r>
          </a:p>
          <a:p>
            <a:r>
              <a:rPr lang="pt-BR" noProof="1"/>
              <a:t>Lembrar senha</a:t>
            </a:r>
          </a:p>
          <a:p>
            <a:r>
              <a:rPr lang="pt-BR" noProof="1"/>
              <a:t>Recuperar </a:t>
            </a:r>
            <a:r>
              <a:rPr lang="pt-BR" noProof="1" smtClean="0"/>
              <a:t>senha</a:t>
            </a:r>
            <a:endParaRPr lang="pt-BR" noProof="1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xmlns="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370924" y="2023984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xmlns="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022995" y="1864921"/>
            <a:ext cx="3177128" cy="1402726"/>
          </a:xfrm>
        </p:spPr>
        <p:txBody>
          <a:bodyPr rtlCol="0"/>
          <a:lstStyle/>
          <a:p>
            <a:pPr rtl="0"/>
            <a:r>
              <a:rPr lang="pt-BR" sz="3600" noProof="1" smtClean="0"/>
              <a:t>Disponibilizar</a:t>
            </a:r>
          </a:p>
          <a:p>
            <a:pPr rtl="0"/>
            <a:r>
              <a:rPr lang="pt-BR" sz="3600" noProof="1" smtClean="0"/>
              <a:t>Plataformas</a:t>
            </a:r>
            <a:endParaRPr lang="pt-BR" sz="3600" noProof="1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8220388" y="2636108"/>
            <a:ext cx="2777126" cy="1103870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xmlns="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Integer convallis suscipit ante eu varius. Morbi a purus dolor. 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  <a:pPr algn="ctr" rtl="0"/>
              <a:t>9</a:t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55_TF66835393" id="{5D0D3EA3-50F9-484D-B76F-38AEECFCDA8B}" vid="{A6B774DC-6718-43F4-B802-0FBB4EB58F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299</Words>
  <Application>Microsoft Office PowerPoint</Application>
  <PresentationFormat>Widescreen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Tema do Office</vt:lpstr>
      <vt:lpstr>Lista de compras inteligente</vt:lpstr>
      <vt:lpstr>O que é a Lista de Compras Inteligente?</vt:lpstr>
      <vt:lpstr>Motivação</vt:lpstr>
      <vt:lpstr>Vantagens</vt:lpstr>
      <vt:lpstr>Tecnologicas</vt:lpstr>
      <vt:lpstr>Arquitetura do Sistema</vt:lpstr>
      <vt:lpstr>Modelo de Dados</vt:lpstr>
      <vt:lpstr>Gestão do Projeto</vt:lpstr>
      <vt:lpstr>Trabalhos Futuros</vt:lpstr>
      <vt:lpstr>Desafios e Aprendizados</vt:lpstr>
      <vt:lpstr>Obrigado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2021-11-09T22:32:06Z</dcterms:created>
  <dcterms:modified xsi:type="dcterms:W3CDTF">2021-11-14T01:33:03Z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